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8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FC48A-40A8-4815-BA95-23178E6D29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C60B8-AC82-45A9-82DA-49E3C3D8F3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2AD30-3EB1-44F3-99FC-CA174BE79D9D}" type="datetimeFigureOut">
              <a:rPr lang="en-IN" smtClean="0"/>
              <a:t>18-06-2026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0A9232-31CD-406D-82AE-EA68BC6064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2C502-FE3D-48CE-962A-D0C5905217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4DA78-81CE-4CDA-BCDF-F9A71A5A3A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65162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8E6E-0D61-4A63-AE58-B654B59B306F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1FFA8-44D0-41D2-B252-050984594A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495634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F19C-4D3B-4283-B632-5CFB8FB95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01616-88CA-4437-B1B8-62F6DEE62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3850B-84AC-47FE-8838-BED318289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AC6A-A91B-473B-A90E-04D6A6B29CE7}" type="datetime1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EC73D-0A8A-4950-9FD7-487AC00E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618BE-0643-45DA-993E-5938F8F8B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50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83C3-5D56-47C4-BAAA-0AEE6B03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5191E-F147-465C-B1BC-F3192025C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4D21-8E56-4941-93C0-57B67E22C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B88-9E2F-4E0D-BEB5-9512ABE20021}" type="datetime1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9476B-12F5-4CE0-8BED-CC7E02D0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2A1D1-2DC0-4EB9-B1C0-3D0A1726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06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3532-2579-487E-A806-FE059BC2E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D22E9-2061-45FA-973E-DC229F8B3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E1C65-23E2-4167-B173-FA4734A1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CD3E1-7812-4A9E-B864-B81937D742C8}" type="datetime1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CE50-78C6-4AF3-8C31-1792D834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E728E-FD97-4282-985C-0A8FA934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906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648D-8839-402E-8EBE-66C67555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641E8-F7C7-4F72-83E8-E8E8F3A89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11418-08AA-441A-8A66-97EDBEE0A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319B3-62E9-4A88-A05B-55A69EF51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24A2-7147-41C7-8F51-419AC86CB2DA}" type="datetime1">
              <a:rPr lang="en-IN" smtClean="0"/>
              <a:t>17-06-2026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F91A1-5E44-452F-A78A-FBA5E47F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1FC47-031D-4E2A-B90F-BE2FE414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20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A536-4AE1-4490-9878-471FF125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6612D-5A89-4E9A-90B8-BF7FFA8A8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DF513-E926-411D-8D2B-8831CD309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BBC415-A031-49A9-9DAD-F150409D1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F0D390-93EF-4E83-9F5B-91286149D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EC721-76DC-43AF-96DF-A0EE7072B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5227A-EA38-4682-809F-1AB178D82CAD}" type="datetime1">
              <a:rPr lang="en-IN" smtClean="0"/>
              <a:t>17-06-2026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B44597-18DE-4775-8FB6-A97F0DA4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72141-DE0D-4AEB-B511-CB9B54FD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167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12DF-0ED8-4277-B395-2A4F842B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0E3D8E-0ABE-4734-98F8-D36BD994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AF2A-080E-4A88-B0AF-245159A4CDC9}" type="datetime1">
              <a:rPr lang="en-IN" smtClean="0"/>
              <a:t>17-06-2026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0561F1-B38C-461E-85F3-2481751D0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12915-E4FE-415C-9D69-B845A7D83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36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22E84-AD5B-465F-98D4-488F871AA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49F6-3336-4E62-A4DA-8CA689137BEC}" type="datetime1">
              <a:rPr lang="en-IN" smtClean="0"/>
              <a:t>17-06-2026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6C86A-862E-4B6A-B263-B01DE6A5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333FC-1B71-4E52-BF49-4D36D09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83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CCDE-35D4-412E-AFAB-C219873F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E1492-B8B6-4708-A8C8-A138B0633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00379-D005-4BAC-B925-C13204308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B0578-F2D9-4D73-83B2-F23670EB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179E-15EB-4A92-9A06-B8176C6C8A64}" type="datetime1">
              <a:rPr lang="en-IN" smtClean="0"/>
              <a:t>17-06-2026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F134B-4FB5-46E9-8513-DB4C9B2E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E61B3-BD8A-43AB-BB10-5B53A90A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7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8223D-FF11-4AE7-973E-C9032752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DF81C-EE9D-4D7F-A967-067231447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3EF43-9D88-4586-A760-098C14750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BD912-76F0-4805-9E0D-7C09F249E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34-9F94-40EC-911F-D5B5FF23FB31}" type="datetime1">
              <a:rPr lang="en-IN" smtClean="0"/>
              <a:t>17-06-2026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0FEFC-E6F0-4221-8F91-DEE76671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A78C8-FCAB-43A2-9CE6-A2768B5D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3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5A84-E335-48CC-A676-05D91F6A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0F8BF-FFBC-41F7-B2B0-2CF3804EE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5955D-CA90-44D7-BF8E-BC38A3F3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2C73-B261-4FD4-BAD4-0AD039A7E604}" type="datetime1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CB078-D83E-4166-A02C-B6B163DA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2FEF6-C837-419F-8835-DC22EF83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20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1401E9-8805-42DB-AC72-2AE0FF03F7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EB009-1E61-4516-B850-2D2767C6B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E6585-E3B2-43BE-AAE1-443822B2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65B16-E566-4C1A-A21C-527B43D72336}" type="datetime1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DC36A-90BB-45C6-86EC-EF77DE5E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6A805-3800-4CB1-9ADA-94754454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83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EB43A-BD9E-4874-BFFB-60C4AC61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76C3F-335A-4DB7-9751-C78105CE3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7C449-54C2-463E-BDDF-5F5299CBA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2B17B-ED7F-41D4-8FD8-884B8E995DBB}" type="datetime1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37EE8-8318-4653-A49C-0E3AAA3CE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FA26E-3201-463F-ACF3-CBF98D3B2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77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337095"/>
            <a:ext cx="12192000" cy="5310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r>
              <a:rPr lang="en-US" b="1" baseline="30000" dirty="0">
                <a:solidFill>
                  <a:srgbClr val="002060"/>
                </a:solidFill>
                <a:latin typeface="Comic Sans MS" panose="030F0702030302020204" pitchFamily="66" charset="0"/>
              </a:rPr>
              <a:t>nd</a:t>
            </a:r>
            <a:r>
              <a:rPr 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 International Engineering Data Analytics and Management Conference</a:t>
            </a:r>
          </a:p>
          <a:p>
            <a:r>
              <a:rPr 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(EAMCON 2026)</a:t>
            </a:r>
          </a:p>
          <a:p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Shinawatra University, Bangkok, Thailand</a:t>
            </a:r>
          </a:p>
          <a:p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8 - 10 July 2026</a:t>
            </a:r>
          </a:p>
          <a:p>
            <a:endParaRPr lang="en-IN" dirty="0">
              <a:latin typeface="Comic Sans MS" panose="030F0702030302020204" pitchFamily="66" charset="0"/>
            </a:endParaRPr>
          </a:p>
          <a:p>
            <a:endParaRPr lang="en-IN" dirty="0">
              <a:latin typeface="Comic Sans MS" panose="030F0702030302020204" pitchFamily="66" charset="0"/>
            </a:endParaRPr>
          </a:p>
          <a:p>
            <a:r>
              <a:rPr lang="en-IN" b="1" dirty="0">
                <a:latin typeface="Comic Sans MS" panose="030F0702030302020204" pitchFamily="66" charset="0"/>
              </a:rPr>
              <a:t>TITLE OF PAPER</a:t>
            </a:r>
          </a:p>
          <a:p>
            <a:endParaRPr lang="en-IN" sz="1400" b="1" dirty="0">
              <a:latin typeface="Comic Sans MS" panose="030F0702030302020204" pitchFamily="66" charset="0"/>
            </a:endParaRPr>
          </a:p>
          <a:p>
            <a:r>
              <a:rPr lang="en-IN" sz="1800" b="1" dirty="0">
                <a:latin typeface="Comic Sans MS" panose="030F0702030302020204" pitchFamily="66" charset="0"/>
              </a:rPr>
              <a:t>Authors</a:t>
            </a:r>
          </a:p>
          <a:p>
            <a:endParaRPr lang="en-IN" sz="1800" b="1" dirty="0">
              <a:latin typeface="Comic Sans MS" panose="030F0702030302020204" pitchFamily="66" charset="0"/>
            </a:endParaRPr>
          </a:p>
          <a:p>
            <a:r>
              <a:rPr lang="en-IN" sz="1800" b="1" dirty="0">
                <a:latin typeface="Comic Sans MS" panose="030F0702030302020204" pitchFamily="66" charset="0"/>
              </a:rPr>
              <a:t>Affiliation of Presenting Author</a:t>
            </a: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endParaRPr lang="en-IN" sz="1400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0B23AD-B922-3F47-C3B1-21CE780AC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C8CD2B-D7A7-1A39-DE39-E474061EF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11A221-B570-D6EA-C324-9F1808253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1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45721"/>
            <a:ext cx="11678776" cy="504620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1. INDEX:</a:t>
            </a:r>
          </a:p>
        </p:txBody>
      </p:sp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09EB2221-8942-0EE1-7A3C-7E2B2A4F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958D8D-6A6D-ECA9-5683-FF2DB1930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BC899D-EFDE-30BC-6A6D-92B3F252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AB2BA2-2D1E-E59C-52BC-9C34E0AFD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3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5EB14-B461-D72D-C2B7-C6833659E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CB62DCE-A71B-99F5-1381-3A327BC9E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18" y="1337094"/>
            <a:ext cx="11691327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2. ABSTRACT: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D15421-AE0B-98A5-0667-D69F56EF0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776CDF-093A-E06C-4CA4-D332AC57A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F79EFE-1055-9018-BD80-58DFF938C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987C1337-D666-AB34-40EB-B9EE6FED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3556195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3FBC6-6C43-DCC3-18A8-9C6D26F2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F49001-1F3D-68CD-87C3-6008E1B5A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18" y="1328468"/>
            <a:ext cx="11691327" cy="50634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3. INTRODUCTION: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7A4F9-D317-543C-CDC7-D4A93A2E9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5E8598-0816-6E41-5D8A-8C46A3EC5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967129-2A22-BC32-0905-10514025D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0F3C2401-A33D-06CB-EF08-6E3953DF7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1495401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4B038-B2DC-FEB0-19D3-BF1BE2CD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AB1851-A396-00A4-5FA7-EC8C381FB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4. LITERATURE REVIEW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210CDC-606F-B3DB-2A5A-BBA1E6853F9A}"/>
              </a:ext>
            </a:extLst>
          </p:cNvPr>
          <p:cNvSpPr txBox="1"/>
          <p:nvPr/>
        </p:nvSpPr>
        <p:spPr>
          <a:xfrm>
            <a:off x="322554" y="3476076"/>
            <a:ext cx="66562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TRY TO PUT IN A TABULAR FORM</a:t>
            </a:r>
            <a:endParaRPr lang="en-IN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446844-4D8B-A8F7-4B3A-012286013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05A259-4DFB-89A4-C8D6-32C3EAE4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D436D4-C54C-1F9E-2D4A-DDF8CD539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1E37E9D8-AC4B-D793-4806-6AC1B6169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177245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7B404-04D4-75FA-84BB-357930FDC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97EEA78-698E-5531-541A-B90B4F73C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5. RESEARCH GAPS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53811-ED09-0D68-4EC0-C788F62E4688}"/>
              </a:ext>
            </a:extLst>
          </p:cNvPr>
          <p:cNvSpPr txBox="1"/>
          <p:nvPr/>
        </p:nvSpPr>
        <p:spPr>
          <a:xfrm>
            <a:off x="322554" y="3476076"/>
            <a:ext cx="7009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TRY TO PUT IN A BULLETS FORM</a:t>
            </a:r>
            <a:endParaRPr lang="en-IN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F19C0-27FA-B156-8DDD-EE24BE514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A4A13C-0695-B064-E687-447C2264E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B3EB6D-3DA5-4752-C6C0-FFA80683B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7AA50323-6D48-247D-0209-4E85F96BE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208408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2E3B-97AF-CE3D-A013-DCC18DFE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B25CA07-CC8A-0BEF-B0BC-478411932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6. PROPOSED METHODOLOGY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E93A7-8FC3-E33D-1CBF-78A216B9A9A2}"/>
              </a:ext>
            </a:extLst>
          </p:cNvPr>
          <p:cNvSpPr txBox="1"/>
          <p:nvPr/>
        </p:nvSpPr>
        <p:spPr>
          <a:xfrm>
            <a:off x="322554" y="3476076"/>
            <a:ext cx="82175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IN THE FORM OF FLOW GRAPH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1D6E01-E682-610C-6EDF-539131CEB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928EB6-4F16-F450-61E7-2BE806A86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915C1F-221C-D038-DB28-E1AC90B68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6A64E821-B6C8-0F74-5AB3-8D6850F01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159593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C78AA-4890-BE69-D811-66ED73789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21B8C29-2F31-C247-F730-95DDFAD14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7. RESULTS &amp; DISCUSSION: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33200-7BD3-77FB-DAD7-543E8943AA46}"/>
              </a:ext>
            </a:extLst>
          </p:cNvPr>
          <p:cNvSpPr txBox="1"/>
          <p:nvPr/>
        </p:nvSpPr>
        <p:spPr>
          <a:xfrm>
            <a:off x="322554" y="3476076"/>
            <a:ext cx="10141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 : TRY TO PUT IN A TABULAR/GRAPHICAL 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99B35F-2B44-9D24-ACD2-B0B0B81B4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6563BC-BE13-F144-3DE5-8D3186DD3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F3B977-9C7B-5A82-FC26-479CC7A13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9D53B8B9-FCCE-F5E9-14AC-02FF2DDAE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2427365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920C1-C3C6-78F9-3695-A2BC1595F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353806-FC43-285F-95EB-BF408B5B2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8. COMPARATIVE ANALYSIS (if any)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192D0F-A1EC-49AD-F0CC-0937C8DC948F}"/>
              </a:ext>
            </a:extLst>
          </p:cNvPr>
          <p:cNvSpPr txBox="1"/>
          <p:nvPr/>
        </p:nvSpPr>
        <p:spPr>
          <a:xfrm>
            <a:off x="322554" y="3476076"/>
            <a:ext cx="10141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 : TRY TO PUT IN A TABULAR/GRAPHICAL 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DD838A-666A-A66C-1091-8DE49142A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A471DD-8AC8-F1DF-491F-B8998619E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0E12F7-4B60-A415-1EA0-B95BCF8CB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0B9CFEC5-75E4-BDC5-B50D-3F680380B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79669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62010-2CE6-D32C-68D6-D038A49DF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6DBBA77-5E18-055D-2366-C932DF80A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9. CONCLUSION &amp; FUTURE WORK 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012B02-7D64-B431-F5E8-20D54A2FF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753AEA-01B2-7D42-B165-FBB192090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3C1DD4-E82B-A503-35CE-ECB3682EE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2" name="Footer Placeholder 13">
            <a:extLst>
              <a:ext uri="{FF2B5EF4-FFF2-40B4-BE49-F238E27FC236}">
                <a16:creationId xmlns:a16="http://schemas.microsoft.com/office/drawing/2014/main" id="{F7D5E2A1-A153-D78B-292B-488C234EC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12662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B76EB-06D1-37EE-AC48-15E7E71E2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19E2234-3D63-7BEE-2AE3-691B8611A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759852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10. REFERENCES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AECBD1-9886-B2E6-2FEE-581C4C5A30D8}"/>
              </a:ext>
            </a:extLst>
          </p:cNvPr>
          <p:cNvSpPr txBox="1"/>
          <p:nvPr/>
        </p:nvSpPr>
        <p:spPr>
          <a:xfrm>
            <a:off x="271745" y="3218177"/>
            <a:ext cx="9438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PUT ALL THE REFERENCES IN THE PROPER FORMAT.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51C18B-DD11-88EA-9567-24AFBE678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" y="253662"/>
            <a:ext cx="2561156" cy="667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70F4CD-34C3-70FD-1F2F-9586CE039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19" y="345393"/>
            <a:ext cx="2801681" cy="48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4A7FFF-6F6D-9A50-65DA-D9DE1CDBF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7" y="325604"/>
            <a:ext cx="6602245" cy="523142"/>
          </a:xfrm>
          <a:prstGeom prst="rect">
            <a:avLst/>
          </a:prstGeom>
        </p:spPr>
      </p:pic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A3075407-299C-B9AE-612F-E02AC5E9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809" y="6449491"/>
            <a:ext cx="11920255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International Engineering Data Analytics and Management Conference, Shinawatra University, Bangkok, Thailand</a:t>
            </a:r>
          </a:p>
        </p:txBody>
      </p:sp>
    </p:spTree>
    <p:extLst>
      <p:ext uri="{BB962C8B-B14F-4D97-AF65-F5344CB8AC3E}">
        <p14:creationId xmlns:p14="http://schemas.microsoft.com/office/powerpoint/2010/main" val="386753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958</TotalTime>
  <Words>293</Words>
  <Application>Microsoft Office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MOOLCHAND SHARMA</dc:creator>
  <cp:lastModifiedBy>Tanweer [MAHE-MIT]</cp:lastModifiedBy>
  <cp:revision>30</cp:revision>
  <dcterms:created xsi:type="dcterms:W3CDTF">2021-02-05T14:09:33Z</dcterms:created>
  <dcterms:modified xsi:type="dcterms:W3CDTF">2026-06-17T19:05:29Z</dcterms:modified>
</cp:coreProperties>
</file>